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80" d="100"/>
          <a:sy n="80" d="100"/>
        </p:scale>
        <p:origin x="1136" y="1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D353B4-6F42-B8D9-27FC-562735CA6E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6156CD-D287-6EA4-AC3D-690A403CCA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B13AFA-1A9C-973E-107F-D2839026C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628299-C44B-FA41-EC72-A6E8AD500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842FE6-82B0-8BBB-8E43-C52492BB7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8007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DB3D2-6A18-2BD1-B34F-DF47A157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CD59E2-74E1-18A5-D853-B92E2E8CB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F2C9C6-7149-9BA8-D039-1C132E2E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D0A528-B116-ECF4-8979-9592BF94F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6DDFBC-5C28-1700-6844-A5B61A9B9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2135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5D7CC26-83F8-FD4F-8A90-BDC82F03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E94012-871C-BF82-5871-99B78C600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63E616-7F5A-10B1-141E-507F2CA11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235A5E-9DDA-CAEF-428E-6E9366AA5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5D520B-0223-75C2-0D3C-AFCC36944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1658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73E0D3-25C3-118C-A21C-EDF316439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A84D3D-D54A-3C84-C1DD-B0A28B059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5EDAFB-E267-0689-F728-4C46DC6B8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E102F4-45C7-EE00-0416-67C6C1768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50FA54-9DAC-ED8F-0CD3-3CB3AB515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43285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DE079F-70B4-CBF5-019F-630D6F4DA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72C025-FB1A-AEBF-7102-5B5CCECF5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D05E94-CE56-F6FC-1FB9-6ABDE57BD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B7227E-06A0-1C8C-1C2A-A835DF9B1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A91240-571F-49A2-444B-B82E1655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2277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EF9754-9A24-56A1-EFA3-D02707F0D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418D17-83B2-F81F-9C56-7F23514661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EF7F75-9642-CB94-CAD4-69C834BA9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88B6CD-0DF9-1F48-27B4-93C9A44A9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1E4BB9-5BB0-5F76-618A-C5C3EECC7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F5B92E-1635-B08B-D973-32422502F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427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052B27-4E1C-1B26-8FA8-454B8E47D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61E30A-2A3B-572D-8587-69BA2C727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9E2F4F-DD22-8F76-7411-1D694A9A6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D938FB0-79D1-8E21-4DD9-F60B613897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ECB27C8-7B67-F87A-99C9-1CB053C65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F43645C-9F4E-828C-BBF4-32739DF47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F587455-6DE1-3FB2-4C58-6FC95221A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3156DF5-036A-F376-A7D8-BA38D739C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17241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958AF8-CCD9-7CDF-4D13-87C4B1231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01B1AA0-9EE2-9A7D-B727-E9CC118BB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A54340C-15E3-A1BD-1883-25AD7DDC4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9541A6-27C8-F448-050C-8C422C9D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8302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EF7FA26-D7F6-101D-4EFC-A8ABDEEF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6982BAC-E03D-3B69-9586-2444F9CFA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67A7EF-1C24-0A40-3788-2E154E6BB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577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BE71F-5891-40C3-AF6C-294AA05B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C379A1-A263-025E-E1D9-7DC33DCF2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496DD6-4334-15BA-FC96-508C1E702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F67926-A32D-C5A4-9106-692EDE31A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F80479-9E1D-C7B1-70CD-1593D9725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0B8E7C-A4C9-1E9B-CC81-ECC1303AD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070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135E54-8515-50E8-EBE1-D53CCD309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29B95D9-1046-874B-4EA1-CD6ED7A142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D3CB84-C089-A41F-FF9C-9EC7ECE17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B73663-B124-753B-E8BE-682918E58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F7272F-8072-4CD8-B397-5A6597796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1C5D69-94AB-BB89-2392-7170BDF1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55027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8BAF8F2-B9AE-DDF3-0932-9BD0E836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9E72CC-F6D7-3D35-FB74-F447D2380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FE5C70-920B-F109-0FFA-6E3FC83B4E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3EDCDB-3423-4847-9A0A-970084EB43C4}" type="datetimeFigureOut">
              <a:rPr kumimoji="1" lang="ko-KR" altLang="en-US" smtClean="0"/>
              <a:t>2025. 10. 1.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B5DA4-5BA5-DD0B-B325-DD87B4B4D5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8EC38F-5C26-22D5-E91C-476899AC3B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018F28-7ABD-5043-A09C-FDBBE970B6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6433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0E59FFA-6737-0E7C-F2BA-B26E29859F6A}"/>
              </a:ext>
            </a:extLst>
          </p:cNvPr>
          <p:cNvSpPr/>
          <p:nvPr/>
        </p:nvSpPr>
        <p:spPr>
          <a:xfrm>
            <a:off x="4003214" y="-2424658"/>
            <a:ext cx="5628691" cy="1370732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  <a:alpha val="50000"/>
                </a:schemeClr>
              </a:gs>
              <a:gs pos="74000">
                <a:schemeClr val="accent5">
                  <a:lumMod val="45000"/>
                  <a:lumOff val="55000"/>
                  <a:alpha val="50000"/>
                </a:schemeClr>
              </a:gs>
              <a:gs pos="83000">
                <a:schemeClr val="accent5">
                  <a:lumMod val="45000"/>
                  <a:lumOff val="55000"/>
                  <a:alpha val="50000"/>
                </a:schemeClr>
              </a:gs>
              <a:gs pos="100000">
                <a:schemeClr val="accent5">
                  <a:lumMod val="30000"/>
                  <a:lumOff val="70000"/>
                  <a:alpha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A495B9E-4888-025A-0B14-7D06147B7E41}"/>
              </a:ext>
            </a:extLst>
          </p:cNvPr>
          <p:cNvGrpSpPr/>
          <p:nvPr/>
        </p:nvGrpSpPr>
        <p:grpSpPr>
          <a:xfrm>
            <a:off x="3996070" y="-2424658"/>
            <a:ext cx="5635835" cy="13710892"/>
            <a:chOff x="3996070" y="-2424658"/>
            <a:chExt cx="5635835" cy="13710892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677956F4-4BED-A77E-45AC-9D91387DF4CB}"/>
                </a:ext>
              </a:extLst>
            </p:cNvPr>
            <p:cNvGrpSpPr/>
            <p:nvPr/>
          </p:nvGrpSpPr>
          <p:grpSpPr>
            <a:xfrm>
              <a:off x="3996070" y="-2424658"/>
              <a:ext cx="5635835" cy="6858000"/>
              <a:chOff x="3984736" y="-3081130"/>
              <a:chExt cx="5635835" cy="6858000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EC5817F9-5F75-4FAF-6BAA-7BD85659BAE9}"/>
                  </a:ext>
                </a:extLst>
              </p:cNvPr>
              <p:cNvGrpSpPr/>
              <p:nvPr/>
            </p:nvGrpSpPr>
            <p:grpSpPr>
              <a:xfrm>
                <a:off x="3984736" y="-3081130"/>
                <a:ext cx="2824543" cy="6858000"/>
                <a:chOff x="3984736" y="-3081130"/>
                <a:chExt cx="2824543" cy="6858000"/>
              </a:xfrm>
            </p:grpSpPr>
            <p:pic>
              <p:nvPicPr>
                <p:cNvPr id="19" name="그래픽 18">
                  <a:extLst>
                    <a:ext uri="{FF2B5EF4-FFF2-40B4-BE49-F238E27FC236}">
                      <a16:creationId xmlns:a16="http://schemas.microsoft.com/office/drawing/2014/main" id="{124E4929-FB9E-0F54-5DBD-613DF5BFDA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90382" y="-3081130"/>
                  <a:ext cx="1418897" cy="6858000"/>
                </a:xfrm>
                <a:prstGeom prst="rect">
                  <a:avLst/>
                </a:prstGeom>
              </p:spPr>
            </p:pic>
            <p:pic>
              <p:nvPicPr>
                <p:cNvPr id="21" name="그래픽 20">
                  <a:extLst>
                    <a:ext uri="{FF2B5EF4-FFF2-40B4-BE49-F238E27FC236}">
                      <a16:creationId xmlns:a16="http://schemas.microsoft.com/office/drawing/2014/main" id="{C07752A0-E9C7-5603-CD0D-FBA753FE55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84736" y="-3081130"/>
                  <a:ext cx="1418897" cy="6858000"/>
                </a:xfrm>
                <a:prstGeom prst="rect">
                  <a:avLst/>
                </a:prstGeom>
              </p:spPr>
            </p:pic>
          </p:grpSp>
          <p:pic>
            <p:nvPicPr>
              <p:cNvPr id="8" name="그래픽 7">
                <a:extLst>
                  <a:ext uri="{FF2B5EF4-FFF2-40B4-BE49-F238E27FC236}">
                    <a16:creationId xmlns:a16="http://schemas.microsoft.com/office/drawing/2014/main" id="{629EA00B-6FEF-1336-6E78-F4B1E908F5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96028" y="-3081130"/>
                <a:ext cx="1418897" cy="6858000"/>
              </a:xfrm>
              <a:prstGeom prst="rect">
                <a:avLst/>
              </a:prstGeom>
            </p:spPr>
          </p:pic>
          <p:pic>
            <p:nvPicPr>
              <p:cNvPr id="13" name="그래픽 12">
                <a:extLst>
                  <a:ext uri="{FF2B5EF4-FFF2-40B4-BE49-F238E27FC236}">
                    <a16:creationId xmlns:a16="http://schemas.microsoft.com/office/drawing/2014/main" id="{5E9210AF-55A0-BBE4-1E1E-0FDED3CCE3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201674" y="-3081130"/>
                <a:ext cx="1418897" cy="6858000"/>
              </a:xfrm>
              <a:prstGeom prst="rect">
                <a:avLst/>
              </a:prstGeom>
            </p:spPr>
          </p:pic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B8A69665-6C72-DC9E-A032-1D18E5175539}"/>
                </a:ext>
              </a:extLst>
            </p:cNvPr>
            <p:cNvGrpSpPr/>
            <p:nvPr/>
          </p:nvGrpSpPr>
          <p:grpSpPr>
            <a:xfrm>
              <a:off x="3996070" y="4428234"/>
              <a:ext cx="5635835" cy="6858000"/>
              <a:chOff x="3984736" y="-3081130"/>
              <a:chExt cx="5635835" cy="6858000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3415C068-27E2-365B-FEEC-82E785EAD481}"/>
                  </a:ext>
                </a:extLst>
              </p:cNvPr>
              <p:cNvGrpSpPr/>
              <p:nvPr/>
            </p:nvGrpSpPr>
            <p:grpSpPr>
              <a:xfrm>
                <a:off x="3984736" y="-3081130"/>
                <a:ext cx="2824543" cy="6858000"/>
                <a:chOff x="3984736" y="-3081130"/>
                <a:chExt cx="2824543" cy="6858000"/>
              </a:xfrm>
            </p:grpSpPr>
            <p:pic>
              <p:nvPicPr>
                <p:cNvPr id="22" name="그래픽 21">
                  <a:extLst>
                    <a:ext uri="{FF2B5EF4-FFF2-40B4-BE49-F238E27FC236}">
                      <a16:creationId xmlns:a16="http://schemas.microsoft.com/office/drawing/2014/main" id="{A721A2FE-9367-7A56-E862-10D9B68EDA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90382" y="-3081130"/>
                  <a:ext cx="1418897" cy="6858000"/>
                </a:xfrm>
                <a:prstGeom prst="rect">
                  <a:avLst/>
                </a:prstGeom>
              </p:spPr>
            </p:pic>
            <p:pic>
              <p:nvPicPr>
                <p:cNvPr id="23" name="그래픽 22">
                  <a:extLst>
                    <a:ext uri="{FF2B5EF4-FFF2-40B4-BE49-F238E27FC236}">
                      <a16:creationId xmlns:a16="http://schemas.microsoft.com/office/drawing/2014/main" id="{E9E2649E-A30C-95F0-A01D-5CAD1CB467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84736" y="-3081130"/>
                  <a:ext cx="1418897" cy="6858000"/>
                </a:xfrm>
                <a:prstGeom prst="rect">
                  <a:avLst/>
                </a:prstGeom>
              </p:spPr>
            </p:pic>
          </p:grpSp>
          <p:pic>
            <p:nvPicPr>
              <p:cNvPr id="18" name="그래픽 17">
                <a:extLst>
                  <a:ext uri="{FF2B5EF4-FFF2-40B4-BE49-F238E27FC236}">
                    <a16:creationId xmlns:a16="http://schemas.microsoft.com/office/drawing/2014/main" id="{0026E34A-6D35-BF53-9840-BF43376DAA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96028" y="-3081130"/>
                <a:ext cx="1418897" cy="6858000"/>
              </a:xfrm>
              <a:prstGeom prst="rect">
                <a:avLst/>
              </a:prstGeom>
            </p:spPr>
          </p:pic>
          <p:pic>
            <p:nvPicPr>
              <p:cNvPr id="20" name="그래픽 19">
                <a:extLst>
                  <a:ext uri="{FF2B5EF4-FFF2-40B4-BE49-F238E27FC236}">
                    <a16:creationId xmlns:a16="http://schemas.microsoft.com/office/drawing/2014/main" id="{840406D2-8B37-561E-AFA8-E783BDA440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201674" y="-3081130"/>
                <a:ext cx="1418897" cy="6858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74532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0</Words>
  <Application>Microsoft Macintosh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정승진</dc:creator>
  <cp:lastModifiedBy>정승진</cp:lastModifiedBy>
  <cp:revision>4</cp:revision>
  <dcterms:created xsi:type="dcterms:W3CDTF">2025-10-01T07:47:06Z</dcterms:created>
  <dcterms:modified xsi:type="dcterms:W3CDTF">2025-10-01T09:26:23Z</dcterms:modified>
</cp:coreProperties>
</file>

<file path=docProps/thumbnail.jpeg>
</file>